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E197-A59B-E444-9BCB-E25ABE1D7CFD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258-B24D-0346-B292-F4FB1FEF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22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E197-A59B-E444-9BCB-E25ABE1D7CFD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258-B24D-0346-B292-F4FB1FEF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E197-A59B-E444-9BCB-E25ABE1D7CFD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258-B24D-0346-B292-F4FB1FEF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11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Adobe Caslon Pro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Adobe Caslon Pro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C3E4-D3FB-4283-83E6-D0B0123E8A8D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10/24/14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9A3-2396-4B36-B8C6-193677D5F934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‹#›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77101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C3E4-D3FB-4283-83E6-D0B0123E8A8D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10/24/14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9A3-2396-4B36-B8C6-193677D5F934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‹#›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967203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Adobe Caslon Pro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Adobe Caslon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C3E4-D3FB-4283-83E6-D0B0123E8A8D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10/24/14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9A3-2396-4B36-B8C6-193677D5F934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‹#›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509093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C3E4-D3FB-4283-83E6-D0B0123E8A8D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10/24/14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9A3-2396-4B36-B8C6-193677D5F934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‹#›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384660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C3E4-D3FB-4283-83E6-D0B0123E8A8D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10/24/14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9A3-2396-4B36-B8C6-193677D5F934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‹#›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108206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C3E4-D3FB-4283-83E6-D0B0123E8A8D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10/24/14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0E39A3-2396-4B36-B8C6-193677D5F934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‹#›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1220266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C3E4-D3FB-4283-83E6-D0B0123E8A8D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10/24/14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9A3-2396-4B36-B8C6-193677D5F934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‹#›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70777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C3E4-D3FB-4283-83E6-D0B0123E8A8D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10/24/14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10E39A3-2396-4B36-B8C6-193677D5F934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‹#›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414224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E197-A59B-E444-9BCB-E25ABE1D7CFD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258-B24D-0346-B292-F4FB1FEF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19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BE9C3E4-D3FB-4283-83E6-D0B0123E8A8D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10/24/14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9A3-2396-4B36-B8C6-193677D5F934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‹#›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500493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C3E4-D3FB-4283-83E6-D0B0123E8A8D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10/24/14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9A3-2396-4B36-B8C6-193677D5F934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‹#›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760351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C3E4-D3FB-4283-83E6-D0B0123E8A8D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10/24/14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9A3-2396-4B36-B8C6-193677D5F934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/>
              <a:t>‹#›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83556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E197-A59B-E444-9BCB-E25ABE1D7CFD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258-B24D-0346-B292-F4FB1FEF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2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E197-A59B-E444-9BCB-E25ABE1D7CFD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258-B24D-0346-B292-F4FB1FEF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4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E197-A59B-E444-9BCB-E25ABE1D7CFD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258-B24D-0346-B292-F4FB1FEF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4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E197-A59B-E444-9BCB-E25ABE1D7CFD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258-B24D-0346-B292-F4FB1FEF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0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E197-A59B-E444-9BCB-E25ABE1D7CFD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258-B24D-0346-B292-F4FB1FEF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7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E197-A59B-E444-9BCB-E25ABE1D7CFD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258-B24D-0346-B292-F4FB1FEF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0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E197-A59B-E444-9BCB-E25ABE1D7CFD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9258-B24D-0346-B292-F4FB1FEF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3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0E197-A59B-E444-9BCB-E25ABE1D7CFD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79258-B24D-0346-B292-F4FB1FEF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2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Adobe Caslon Pro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Adobe Caslon Pro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defTabSz="914400"/>
            <a:fld id="{EBE9C3E4-D3FB-4283-83E6-D0B0123E8A8D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 defTabSz="914400"/>
              <a:t>10/24/14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defTabSz="914400"/>
            <a:fld id="{210E39A3-2396-4B36-B8C6-193677D5F934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dobe Caslon Pro"/>
              </a:rPr>
              <a:pPr defTabSz="914400"/>
              <a:t>‹#›</a:t>
            </a:fld>
            <a:endParaRPr lang="en-US">
              <a:solidFill>
                <a:srgbClr val="3B3B3B">
                  <a:shade val="50000"/>
                </a:srgbClr>
              </a:solidFill>
              <a:latin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46665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Verb Tenses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62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Verb tenses are an attribute of verbs that show time. Remember that verbs are words that show an action or a state of being. </a:t>
            </a:r>
          </a:p>
          <a:p>
            <a:r>
              <a:rPr lang="en-US" dirty="0"/>
              <a:t>So, when we use different verb tenses, we are showing the different times that these actions took place.</a:t>
            </a:r>
          </a:p>
          <a:p>
            <a:r>
              <a:rPr lang="en-US" b="1" dirty="0"/>
              <a:t>There are only six tenses for English verbs!</a:t>
            </a:r>
            <a:r>
              <a:rPr lang="en-US" dirty="0"/>
              <a:t> </a:t>
            </a:r>
          </a:p>
          <a:p>
            <a:r>
              <a:rPr lang="en-US" dirty="0" smtClean="0"/>
              <a:t>Three </a:t>
            </a:r>
            <a:r>
              <a:rPr lang="en-US" dirty="0"/>
              <a:t>of them are called </a:t>
            </a:r>
            <a:r>
              <a:rPr lang="en-US" b="1" dirty="0"/>
              <a:t>simple tenses</a:t>
            </a:r>
            <a:r>
              <a:rPr lang="en-US" dirty="0"/>
              <a:t>, and three of them are called </a:t>
            </a:r>
            <a:r>
              <a:rPr lang="en-US" b="1" dirty="0"/>
              <a:t>perfect tenses</a:t>
            </a:r>
            <a:r>
              <a:rPr lang="en-US" dirty="0"/>
              <a:t>.</a:t>
            </a:r>
          </a:p>
          <a:p>
            <a:r>
              <a:rPr lang="en-US" dirty="0"/>
              <a:t>One tricky thing is that each of those six tenses can be made </a:t>
            </a:r>
            <a:r>
              <a:rPr lang="en-US" b="1" dirty="0"/>
              <a:t>progressive</a:t>
            </a:r>
            <a:r>
              <a:rPr lang="en-US" dirty="0"/>
              <a:t>, so it almost seems like there are 12 tenses. </a:t>
            </a:r>
            <a:r>
              <a:rPr lang="en-US" dirty="0" smtClean="0"/>
              <a:t> But </a:t>
            </a:r>
            <a:r>
              <a:rPr lang="en-US" dirty="0"/>
              <a:t>those progressive forms are not really different verb tenses, they are just different forms of the six verb tenses.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428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777999"/>
            <a:ext cx="8001000" cy="4719053"/>
          </a:xfrm>
          <a:solidFill>
            <a:schemeClr val="bg1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900" b="1" dirty="0" smtClean="0"/>
              <a:t>Simple </a:t>
            </a:r>
            <a:r>
              <a:rPr lang="en-US" sz="2900" b="1" dirty="0"/>
              <a:t>present tense verbs</a:t>
            </a:r>
            <a:r>
              <a:rPr lang="en-US" sz="2900" dirty="0"/>
              <a:t> show actions that happen regularly or that are permanently happening.</a:t>
            </a:r>
          </a:p>
          <a:p>
            <a:pPr marL="457200" lvl="1" indent="0">
              <a:buNone/>
            </a:pPr>
            <a:r>
              <a:rPr lang="en-US" sz="2700" dirty="0"/>
              <a:t>We </a:t>
            </a:r>
            <a:r>
              <a:rPr lang="en-US" sz="2700" b="1" dirty="0"/>
              <a:t>play</a:t>
            </a:r>
            <a:r>
              <a:rPr lang="en-US" sz="2700" dirty="0"/>
              <a:t> football in the backyard.</a:t>
            </a:r>
          </a:p>
          <a:p>
            <a:pPr marL="457200" lvl="1" indent="0">
              <a:buNone/>
            </a:pPr>
            <a:r>
              <a:rPr lang="en-US" sz="2700" dirty="0"/>
              <a:t>My niece </a:t>
            </a:r>
            <a:r>
              <a:rPr lang="en-US" sz="2700" b="1" dirty="0"/>
              <a:t>skips</a:t>
            </a:r>
            <a:r>
              <a:rPr lang="en-US" sz="2700" dirty="0"/>
              <a:t> down the road.</a:t>
            </a:r>
          </a:p>
          <a:p>
            <a:pPr marL="0" indent="0">
              <a:buNone/>
            </a:pPr>
            <a:r>
              <a:rPr lang="en-US" sz="2900" b="1" dirty="0"/>
              <a:t>Simple past tense verbs</a:t>
            </a:r>
            <a:r>
              <a:rPr lang="en-US" sz="2900" dirty="0"/>
              <a:t> are verbs that show actions that took place in the past.</a:t>
            </a:r>
          </a:p>
          <a:p>
            <a:pPr marL="457200" lvl="1" indent="0">
              <a:buNone/>
            </a:pPr>
            <a:r>
              <a:rPr lang="en-US" sz="2700" dirty="0"/>
              <a:t>We </a:t>
            </a:r>
            <a:r>
              <a:rPr lang="en-US" sz="2700" b="1" dirty="0"/>
              <a:t>played</a:t>
            </a:r>
            <a:r>
              <a:rPr lang="en-US" sz="2700" dirty="0"/>
              <a:t> football in the backyard.</a:t>
            </a:r>
          </a:p>
          <a:p>
            <a:pPr marL="457200" lvl="1" indent="0">
              <a:buNone/>
            </a:pPr>
            <a:r>
              <a:rPr lang="en-US" sz="2700" dirty="0"/>
              <a:t>My niece </a:t>
            </a:r>
            <a:r>
              <a:rPr lang="en-US" sz="2700" b="1" dirty="0"/>
              <a:t>skipped</a:t>
            </a:r>
            <a:r>
              <a:rPr lang="en-US" sz="2700" dirty="0"/>
              <a:t> down the road</a:t>
            </a:r>
          </a:p>
          <a:p>
            <a:pPr marL="0" indent="0">
              <a:buNone/>
            </a:pPr>
            <a:r>
              <a:rPr lang="en-US" sz="2900" b="1" u="sng" dirty="0">
                <a:solidFill>
                  <a:srgbClr val="800000"/>
                </a:solidFill>
              </a:rPr>
              <a:t>Simple future tense verbs </a:t>
            </a:r>
            <a:r>
              <a:rPr lang="en-US" sz="2900" dirty="0"/>
              <a:t>are verbs that show actions that have not taken place yet, but that will take place in the future.</a:t>
            </a:r>
          </a:p>
          <a:p>
            <a:pPr marL="457200" lvl="1" indent="0">
              <a:buNone/>
            </a:pPr>
            <a:r>
              <a:rPr lang="en-US" sz="2700" dirty="0"/>
              <a:t>We </a:t>
            </a:r>
            <a:r>
              <a:rPr lang="en-US" sz="2700" b="1" dirty="0"/>
              <a:t>will play</a:t>
            </a:r>
            <a:r>
              <a:rPr lang="en-US" sz="2700" dirty="0"/>
              <a:t> football in the backyard.</a:t>
            </a:r>
          </a:p>
          <a:p>
            <a:pPr marL="457200" lvl="1" indent="0">
              <a:buNone/>
            </a:pPr>
            <a:r>
              <a:rPr lang="en-US" sz="2700" dirty="0"/>
              <a:t>My niece </a:t>
            </a:r>
            <a:r>
              <a:rPr lang="en-US" sz="2700" b="1" dirty="0"/>
              <a:t>will skip</a:t>
            </a:r>
            <a:r>
              <a:rPr lang="en-US" sz="2700" dirty="0"/>
              <a:t> down the road.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2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All English verbs also have three perfect verb tenses: present perfect tense, past perfect tense, and future perfect tense.</a:t>
            </a:r>
          </a:p>
          <a:p>
            <a:pPr marL="0" indent="0">
              <a:buNone/>
            </a:pPr>
            <a:r>
              <a:rPr lang="en-US" dirty="0" smtClean="0"/>
              <a:t>All of </a:t>
            </a:r>
            <a:r>
              <a:rPr lang="en-US" dirty="0"/>
              <a:t>these perfect tenses are formed with the helping verbs </a:t>
            </a:r>
            <a:r>
              <a:rPr lang="en-US" i="1" dirty="0"/>
              <a:t>have, has, had, will </a:t>
            </a:r>
            <a:r>
              <a:rPr lang="en-US" dirty="0"/>
              <a:t>and</a:t>
            </a:r>
            <a:r>
              <a:rPr lang="en-US" i="1" dirty="0"/>
              <a:t> shall</a:t>
            </a:r>
            <a:r>
              <a:rPr lang="en-US" dirty="0"/>
              <a:t> and the past participles </a:t>
            </a:r>
            <a:r>
              <a:rPr lang="en-US" dirty="0" smtClean="0"/>
              <a:t> (-</a:t>
            </a:r>
            <a:r>
              <a:rPr lang="en-US" dirty="0" err="1" smtClean="0"/>
              <a:t>ed</a:t>
            </a:r>
            <a:r>
              <a:rPr lang="en-US" dirty="0" smtClean="0"/>
              <a:t> form for regular verbs) of </a:t>
            </a:r>
            <a:r>
              <a:rPr lang="en-US" dirty="0"/>
              <a:t>the verb.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37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21971"/>
            <a:ext cx="8001000" cy="4724399"/>
          </a:xfrm>
          <a:solidFill>
            <a:schemeClr val="bg1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500" b="1" dirty="0"/>
              <a:t>Present perfect tense verbs</a:t>
            </a:r>
            <a:r>
              <a:rPr lang="en-US" sz="3500" dirty="0"/>
              <a:t> show an action that was finished recently or one that </a:t>
            </a:r>
            <a:r>
              <a:rPr lang="en-US" sz="3500" dirty="0" smtClean="0"/>
              <a:t>was </a:t>
            </a:r>
            <a:r>
              <a:rPr lang="en-US" sz="3500" dirty="0"/>
              <a:t>completed at an indefinite time in the past. These use </a:t>
            </a:r>
            <a:r>
              <a:rPr lang="en-US" sz="3500" i="1" dirty="0"/>
              <a:t>has</a:t>
            </a:r>
            <a:r>
              <a:rPr lang="en-US" sz="3500" dirty="0"/>
              <a:t> or </a:t>
            </a:r>
            <a:r>
              <a:rPr lang="en-US" sz="3500" i="1" dirty="0"/>
              <a:t>have</a:t>
            </a:r>
            <a:r>
              <a:rPr lang="en-US" sz="3500" dirty="0"/>
              <a:t>.</a:t>
            </a:r>
          </a:p>
          <a:p>
            <a:pPr marL="457200" lvl="1" indent="0">
              <a:buNone/>
            </a:pPr>
            <a:r>
              <a:rPr lang="en-US" sz="3300" dirty="0" smtClean="0"/>
              <a:t>We </a:t>
            </a:r>
            <a:r>
              <a:rPr lang="en-US" sz="3300" b="1" dirty="0"/>
              <a:t>have played</a:t>
            </a:r>
            <a:r>
              <a:rPr lang="en-US" sz="3300" dirty="0"/>
              <a:t> football.</a:t>
            </a:r>
          </a:p>
          <a:p>
            <a:pPr marL="457200" lvl="1" indent="0">
              <a:buNone/>
            </a:pPr>
            <a:r>
              <a:rPr lang="en-US" sz="3300" dirty="0"/>
              <a:t>My niece </a:t>
            </a:r>
            <a:r>
              <a:rPr lang="en-US" sz="3300" b="1" dirty="0"/>
              <a:t>has skipped</a:t>
            </a:r>
            <a:r>
              <a:rPr lang="en-US" sz="3300" dirty="0"/>
              <a:t> down the road.</a:t>
            </a:r>
          </a:p>
          <a:p>
            <a:pPr marL="0" indent="0">
              <a:buNone/>
            </a:pPr>
            <a:r>
              <a:rPr lang="en-US" sz="3500" b="1" dirty="0"/>
              <a:t>Past perfect tense verbs</a:t>
            </a:r>
            <a:r>
              <a:rPr lang="en-US" sz="3500" dirty="0"/>
              <a:t> show an action </a:t>
            </a:r>
            <a:r>
              <a:rPr lang="en-US" sz="3500" dirty="0" smtClean="0"/>
              <a:t>that </a:t>
            </a:r>
            <a:r>
              <a:rPr lang="en-US" sz="3500" dirty="0"/>
              <a:t>came directly before another action in the past. These use </a:t>
            </a:r>
            <a:r>
              <a:rPr lang="en-US" sz="3500" i="1" dirty="0"/>
              <a:t>had</a:t>
            </a:r>
            <a:r>
              <a:rPr lang="en-US" sz="3500" dirty="0"/>
              <a:t>.</a:t>
            </a:r>
          </a:p>
          <a:p>
            <a:pPr marL="457200" lvl="1" indent="0">
              <a:buNone/>
            </a:pPr>
            <a:r>
              <a:rPr lang="en-US" sz="3300" dirty="0"/>
              <a:t>We </a:t>
            </a:r>
            <a:r>
              <a:rPr lang="en-US" sz="3300" b="1" dirty="0"/>
              <a:t>had played</a:t>
            </a:r>
            <a:r>
              <a:rPr lang="en-US" sz="3300" dirty="0"/>
              <a:t> football.</a:t>
            </a:r>
          </a:p>
          <a:p>
            <a:pPr marL="457200" lvl="1" indent="0">
              <a:buNone/>
            </a:pPr>
            <a:r>
              <a:rPr lang="en-US" sz="3300" dirty="0"/>
              <a:t>My niece </a:t>
            </a:r>
            <a:r>
              <a:rPr lang="en-US" sz="3300" b="1" dirty="0"/>
              <a:t>had skipped</a:t>
            </a:r>
            <a:r>
              <a:rPr lang="en-US" sz="3300" dirty="0"/>
              <a:t> down the road before I came.</a:t>
            </a:r>
          </a:p>
          <a:p>
            <a:pPr marL="0" indent="0">
              <a:buNone/>
            </a:pPr>
            <a:r>
              <a:rPr lang="en-US" sz="3500" b="1" dirty="0"/>
              <a:t>Future perfect tense verbs</a:t>
            </a:r>
            <a:r>
              <a:rPr lang="en-US" sz="3500" dirty="0"/>
              <a:t> show an action that will happen before another future action happens. These use </a:t>
            </a:r>
            <a:r>
              <a:rPr lang="en-US" sz="3500" i="1" dirty="0"/>
              <a:t>will have</a:t>
            </a:r>
            <a:r>
              <a:rPr lang="en-US" sz="3500" dirty="0"/>
              <a:t> and </a:t>
            </a:r>
            <a:r>
              <a:rPr lang="en-US" sz="3500" i="1" dirty="0"/>
              <a:t>shall have</a:t>
            </a:r>
            <a:r>
              <a:rPr lang="en-US" sz="3500" dirty="0"/>
              <a:t>.</a:t>
            </a:r>
          </a:p>
          <a:p>
            <a:pPr marL="457200" lvl="1" indent="0">
              <a:buNone/>
            </a:pPr>
            <a:r>
              <a:rPr lang="en-US" sz="3300" dirty="0"/>
              <a:t>By tomorrow, we </a:t>
            </a:r>
            <a:r>
              <a:rPr lang="en-US" sz="3300" b="1" dirty="0"/>
              <a:t>will have played</a:t>
            </a:r>
            <a:r>
              <a:rPr lang="en-US" sz="3300" dirty="0"/>
              <a:t> football.</a:t>
            </a:r>
          </a:p>
          <a:p>
            <a:pPr marL="457200" lvl="1" indent="0">
              <a:buNone/>
            </a:pPr>
            <a:r>
              <a:rPr lang="en-US" sz="3300" dirty="0"/>
              <a:t>By noon, my niece </a:t>
            </a:r>
            <a:r>
              <a:rPr lang="en-US" sz="3300" b="1" dirty="0"/>
              <a:t>will have skipped</a:t>
            </a:r>
            <a:r>
              <a:rPr lang="en-US" sz="3300" dirty="0"/>
              <a:t> down the road.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51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11085"/>
            <a:ext cx="8001000" cy="4909457"/>
          </a:xfrm>
          <a:solidFill>
            <a:schemeClr val="bg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000" b="1" dirty="0"/>
              <a:t>Progressive/Continuous Forms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Both simple and perfect verb tenses can also be made into </a:t>
            </a:r>
            <a:r>
              <a:rPr lang="en-US" sz="2000" i="1" dirty="0"/>
              <a:t>progressive</a:t>
            </a:r>
            <a:r>
              <a:rPr lang="en-US" sz="2000" dirty="0"/>
              <a:t> verb forms. Sometimes they are also called </a:t>
            </a:r>
            <a:r>
              <a:rPr lang="en-US" sz="2000" i="1" dirty="0"/>
              <a:t>continuous</a:t>
            </a:r>
            <a:r>
              <a:rPr lang="en-US" sz="2000" dirty="0"/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That just means that they show an action that is in progress or that is continuing</a:t>
            </a:r>
            <a:r>
              <a:rPr lang="en-US" sz="2000" dirty="0" smtClean="0"/>
              <a:t>.</a:t>
            </a:r>
          </a:p>
          <a:p>
            <a:pPr marL="0" indent="0"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To form this type of verb, you add one of the forms of the verb </a:t>
            </a:r>
            <a:r>
              <a:rPr lang="en-US" sz="2000" i="1" dirty="0"/>
              <a:t>be</a:t>
            </a:r>
            <a:r>
              <a:rPr lang="en-US" sz="2000" dirty="0"/>
              <a:t> with the present participle of the verb. (The present participle ends in </a:t>
            </a:r>
            <a:r>
              <a:rPr lang="en-US" sz="2000" i="1" dirty="0" err="1"/>
              <a:t>ing</a:t>
            </a:r>
            <a:r>
              <a:rPr lang="en-US" sz="2000" dirty="0" smtClean="0"/>
              <a:t>.)</a:t>
            </a:r>
          </a:p>
          <a:p>
            <a:pPr marL="0" indent="0">
              <a:spcAft>
                <a:spcPts val="0"/>
              </a:spcAft>
              <a:buNone/>
            </a:pPr>
            <a:endParaRPr lang="en-US" sz="2000" dirty="0"/>
          </a:p>
          <a:p>
            <a:pPr marL="457200" lvl="1" indent="0">
              <a:spcAft>
                <a:spcPts val="0"/>
              </a:spcAft>
              <a:buNone/>
            </a:pPr>
            <a:r>
              <a:rPr lang="en-US" sz="1800" dirty="0"/>
              <a:t>We </a:t>
            </a:r>
            <a:r>
              <a:rPr lang="en-US" sz="1800" b="1" dirty="0"/>
              <a:t>are playing</a:t>
            </a:r>
            <a:r>
              <a:rPr lang="en-US" sz="1800" dirty="0"/>
              <a:t>. (present progressive)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1800" dirty="0"/>
              <a:t>We </a:t>
            </a:r>
            <a:r>
              <a:rPr lang="en-US" sz="1800" b="1" dirty="0"/>
              <a:t>were playing</a:t>
            </a:r>
            <a:r>
              <a:rPr lang="en-US" sz="1800" dirty="0"/>
              <a:t>. (</a:t>
            </a:r>
            <a:r>
              <a:rPr lang="en-US" sz="1800" b="1" dirty="0"/>
              <a:t>past progressive</a:t>
            </a:r>
            <a:r>
              <a:rPr lang="en-US" sz="1800" dirty="0"/>
              <a:t>)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1800" dirty="0"/>
              <a:t>We </a:t>
            </a:r>
            <a:r>
              <a:rPr lang="en-US" sz="1800" b="1" dirty="0"/>
              <a:t>will be playing</a:t>
            </a:r>
            <a:r>
              <a:rPr lang="en-US" sz="1800" dirty="0"/>
              <a:t>. (future progressive)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1800" dirty="0"/>
              <a:t>We </a:t>
            </a:r>
            <a:r>
              <a:rPr lang="en-US" sz="1800" b="1" dirty="0"/>
              <a:t>have been playing</a:t>
            </a:r>
            <a:r>
              <a:rPr lang="en-US" sz="1800" dirty="0"/>
              <a:t>. (present perfect progressive)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1800" dirty="0"/>
              <a:t>We </a:t>
            </a:r>
            <a:r>
              <a:rPr lang="en-US" sz="1800" b="1" dirty="0"/>
              <a:t>had been playing</a:t>
            </a:r>
            <a:r>
              <a:rPr lang="en-US" sz="1800" dirty="0"/>
              <a:t>. (past perfect progressive)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1800" dirty="0"/>
              <a:t>We </a:t>
            </a:r>
            <a:r>
              <a:rPr lang="en-US" sz="1800" b="1" dirty="0"/>
              <a:t>will have been playing</a:t>
            </a:r>
            <a:r>
              <a:rPr lang="en-US" sz="1800" dirty="0"/>
              <a:t>. (future perfect progressive) </a:t>
            </a:r>
          </a:p>
          <a:p>
            <a:pPr marL="457200" lvl="1" indent="0">
              <a:buNone/>
            </a:pPr>
            <a:endParaRPr lang="en-US" sz="850" dirty="0"/>
          </a:p>
        </p:txBody>
      </p:sp>
    </p:spTree>
    <p:extLst>
      <p:ext uri="{BB962C8B-B14F-4D97-AF65-F5344CB8AC3E}">
        <p14:creationId xmlns:p14="http://schemas.microsoft.com/office/powerpoint/2010/main" val="1835802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ustom 1">
      <a:majorFont>
        <a:latin typeface="Adobe Caslon Pro Bold"/>
        <a:ea typeface=""/>
        <a:cs typeface=""/>
      </a:majorFont>
      <a:minorFont>
        <a:latin typeface="Adobe Caslon Pro"/>
        <a:ea typeface=""/>
        <a:cs typeface="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548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Technic</vt:lpstr>
      <vt:lpstr>Verb Tenses</vt:lpstr>
      <vt:lpstr>Verb Tenses</vt:lpstr>
      <vt:lpstr>Simple Tenses</vt:lpstr>
      <vt:lpstr>Perfect Tenses</vt:lpstr>
      <vt:lpstr>Perfect Tenses</vt:lpstr>
      <vt:lpstr>Progressive Form</vt:lpstr>
    </vt:vector>
  </TitlesOfParts>
  <Company>SVVSD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Tenses</dc:title>
  <dc:creator>DTS</dc:creator>
  <cp:lastModifiedBy>DTS</cp:lastModifiedBy>
  <cp:revision>1</cp:revision>
  <dcterms:created xsi:type="dcterms:W3CDTF">2014-10-24T20:00:42Z</dcterms:created>
  <dcterms:modified xsi:type="dcterms:W3CDTF">2014-10-24T20:02:42Z</dcterms:modified>
</cp:coreProperties>
</file>